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1" r:id="rId3"/>
    <p:sldId id="262" r:id="rId4"/>
    <p:sldId id="263" r:id="rId5"/>
    <p:sldId id="264" r:id="rId6"/>
    <p:sldId id="259" r:id="rId7"/>
    <p:sldId id="25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6" d="100"/>
          <a:sy n="96" d="100"/>
        </p:scale>
        <p:origin x="210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ker, Kirk" userId="db297771-ee7e-47b9-ad4f-13b6498c1033" providerId="ADAL" clId="{3E962C54-0F0A-401F-9311-7946090E391E}"/>
    <pc:docChg chg="undo custSel addSld delSld modSld sldOrd">
      <pc:chgData name="Baker, Kirk" userId="db297771-ee7e-47b9-ad4f-13b6498c1033" providerId="ADAL" clId="{3E962C54-0F0A-401F-9311-7946090E391E}" dt="2025-02-12T15:56:36.802" v="1514" actId="20577"/>
      <pc:docMkLst>
        <pc:docMk/>
      </pc:docMkLst>
      <pc:sldChg chg="ord">
        <pc:chgData name="Baker, Kirk" userId="db297771-ee7e-47b9-ad4f-13b6498c1033" providerId="ADAL" clId="{3E962C54-0F0A-401F-9311-7946090E391E}" dt="2025-02-12T15:53:36.101" v="1297"/>
        <pc:sldMkLst>
          <pc:docMk/>
          <pc:sldMk cId="383359848" sldId="256"/>
        </pc:sldMkLst>
      </pc:sldChg>
      <pc:sldChg chg="addSp delSp modSp del mod">
        <pc:chgData name="Baker, Kirk" userId="db297771-ee7e-47b9-ad4f-13b6498c1033" providerId="ADAL" clId="{3E962C54-0F0A-401F-9311-7946090E391E}" dt="2025-02-12T15:54:50.849" v="1325" actId="47"/>
        <pc:sldMkLst>
          <pc:docMk/>
          <pc:sldMk cId="641619888" sldId="257"/>
        </pc:sldMkLst>
        <pc:spChg chg="mod">
          <ac:chgData name="Baker, Kirk" userId="db297771-ee7e-47b9-ad4f-13b6498c1033" providerId="ADAL" clId="{3E962C54-0F0A-401F-9311-7946090E391E}" dt="2025-02-10T19:43:09.674" v="431" actId="20577"/>
          <ac:spMkLst>
            <pc:docMk/>
            <pc:sldMk cId="641619888" sldId="257"/>
            <ac:spMk id="3" creationId="{E3714B80-45DD-5407-06CD-297039F0B7AA}"/>
          </ac:spMkLst>
        </pc:spChg>
        <pc:spChg chg="mod">
          <ac:chgData name="Baker, Kirk" userId="db297771-ee7e-47b9-ad4f-13b6498c1033" providerId="ADAL" clId="{3E962C54-0F0A-401F-9311-7946090E391E}" dt="2025-02-10T19:43:33.353" v="457" actId="20577"/>
          <ac:spMkLst>
            <pc:docMk/>
            <pc:sldMk cId="641619888" sldId="257"/>
            <ac:spMk id="4" creationId="{696E8C06-43D8-703D-18AA-BA5E832CB8B3}"/>
          </ac:spMkLst>
        </pc:spChg>
        <pc:picChg chg="del mod">
          <ac:chgData name="Baker, Kirk" userId="db297771-ee7e-47b9-ad4f-13b6498c1033" providerId="ADAL" clId="{3E962C54-0F0A-401F-9311-7946090E391E}" dt="2025-02-10T19:42:21.757" v="417" actId="21"/>
          <ac:picMkLst>
            <pc:docMk/>
            <pc:sldMk cId="641619888" sldId="257"/>
            <ac:picMk id="5" creationId="{3D4C05FD-B2EE-AE08-AD7C-AF376CE904AE}"/>
          </ac:picMkLst>
        </pc:picChg>
        <pc:picChg chg="del">
          <ac:chgData name="Baker, Kirk" userId="db297771-ee7e-47b9-ad4f-13b6498c1033" providerId="ADAL" clId="{3E962C54-0F0A-401F-9311-7946090E391E}" dt="2025-02-10T19:42:02.784" v="415" actId="478"/>
          <ac:picMkLst>
            <pc:docMk/>
            <pc:sldMk cId="641619888" sldId="257"/>
            <ac:picMk id="6" creationId="{0A665E98-5C29-3BA0-AE23-9EA2114E0F8E}"/>
          </ac:picMkLst>
        </pc:picChg>
        <pc:picChg chg="add mod">
          <ac:chgData name="Baker, Kirk" userId="db297771-ee7e-47b9-ad4f-13b6498c1033" providerId="ADAL" clId="{3E962C54-0F0A-401F-9311-7946090E391E}" dt="2025-02-10T19:43:42.647" v="460" actId="1076"/>
          <ac:picMkLst>
            <pc:docMk/>
            <pc:sldMk cId="641619888" sldId="257"/>
            <ac:picMk id="7" creationId="{F0AC0830-E14F-557C-96EE-DB99EB45F327}"/>
          </ac:picMkLst>
        </pc:picChg>
      </pc:sldChg>
      <pc:sldChg chg="modSp mod">
        <pc:chgData name="Baker, Kirk" userId="db297771-ee7e-47b9-ad4f-13b6498c1033" providerId="ADAL" clId="{3E962C54-0F0A-401F-9311-7946090E391E}" dt="2025-02-12T15:56:36.802" v="1514" actId="20577"/>
        <pc:sldMkLst>
          <pc:docMk/>
          <pc:sldMk cId="2238350463" sldId="258"/>
        </pc:sldMkLst>
        <pc:spChg chg="mod">
          <ac:chgData name="Baker, Kirk" userId="db297771-ee7e-47b9-ad4f-13b6498c1033" providerId="ADAL" clId="{3E962C54-0F0A-401F-9311-7946090E391E}" dt="2025-02-12T15:56:36.802" v="1514" actId="20577"/>
          <ac:spMkLst>
            <pc:docMk/>
            <pc:sldMk cId="2238350463" sldId="258"/>
            <ac:spMk id="3" creationId="{7F37679B-E730-CFB7-99CF-EA790600BE02}"/>
          </ac:spMkLst>
        </pc:spChg>
      </pc:sldChg>
      <pc:sldChg chg="ord">
        <pc:chgData name="Baker, Kirk" userId="db297771-ee7e-47b9-ad4f-13b6498c1033" providerId="ADAL" clId="{3E962C54-0F0A-401F-9311-7946090E391E}" dt="2025-02-12T15:54:53.477" v="1327"/>
        <pc:sldMkLst>
          <pc:docMk/>
          <pc:sldMk cId="241779173" sldId="259"/>
        </pc:sldMkLst>
      </pc:sldChg>
      <pc:sldChg chg="del">
        <pc:chgData name="Baker, Kirk" userId="db297771-ee7e-47b9-ad4f-13b6498c1033" providerId="ADAL" clId="{3E962C54-0F0A-401F-9311-7946090E391E}" dt="2025-02-12T15:53:41.757" v="1299" actId="47"/>
        <pc:sldMkLst>
          <pc:docMk/>
          <pc:sldMk cId="3347192594" sldId="260"/>
        </pc:sldMkLst>
      </pc:sldChg>
      <pc:sldChg chg="addSp delSp modSp new mod modClrScheme chgLayout">
        <pc:chgData name="Baker, Kirk" userId="db297771-ee7e-47b9-ad4f-13b6498c1033" providerId="ADAL" clId="{3E962C54-0F0A-401F-9311-7946090E391E}" dt="2025-02-11T19:14:17.586" v="1268" actId="20577"/>
        <pc:sldMkLst>
          <pc:docMk/>
          <pc:sldMk cId="1034052993" sldId="261"/>
        </pc:sldMkLst>
        <pc:spChg chg="del">
          <ac:chgData name="Baker, Kirk" userId="db297771-ee7e-47b9-ad4f-13b6498c1033" providerId="ADAL" clId="{3E962C54-0F0A-401F-9311-7946090E391E}" dt="2025-02-03T20:49:40.710" v="1" actId="700"/>
          <ac:spMkLst>
            <pc:docMk/>
            <pc:sldMk cId="1034052993" sldId="261"/>
            <ac:spMk id="2" creationId="{A022C643-31EA-6046-2AC0-23A78D7C5C47}"/>
          </ac:spMkLst>
        </pc:spChg>
        <pc:spChg chg="add mod">
          <ac:chgData name="Baker, Kirk" userId="db297771-ee7e-47b9-ad4f-13b6498c1033" providerId="ADAL" clId="{3E962C54-0F0A-401F-9311-7946090E391E}" dt="2025-02-10T21:33:25.777" v="993" actId="20577"/>
          <ac:spMkLst>
            <pc:docMk/>
            <pc:sldMk cId="1034052993" sldId="261"/>
            <ac:spMk id="2" creationId="{E31BD899-CAAC-22F5-089B-C743BE028591}"/>
          </ac:spMkLst>
        </pc:spChg>
        <pc:spChg chg="del">
          <ac:chgData name="Baker, Kirk" userId="db297771-ee7e-47b9-ad4f-13b6498c1033" providerId="ADAL" clId="{3E962C54-0F0A-401F-9311-7946090E391E}" dt="2025-02-03T20:49:40.710" v="1" actId="700"/>
          <ac:spMkLst>
            <pc:docMk/>
            <pc:sldMk cId="1034052993" sldId="261"/>
            <ac:spMk id="3" creationId="{3662D464-03AD-00E8-2AD0-75730DFE2924}"/>
          </ac:spMkLst>
        </pc:spChg>
        <pc:spChg chg="add mod">
          <ac:chgData name="Baker, Kirk" userId="db297771-ee7e-47b9-ad4f-13b6498c1033" providerId="ADAL" clId="{3E962C54-0F0A-401F-9311-7946090E391E}" dt="2025-02-11T19:14:17.586" v="1268" actId="20577"/>
          <ac:spMkLst>
            <pc:docMk/>
            <pc:sldMk cId="1034052993" sldId="261"/>
            <ac:spMk id="3" creationId="{49FFA7E6-273A-4CAD-4C1E-CC8925FFB9BD}"/>
          </ac:spMkLst>
        </pc:spChg>
        <pc:picChg chg="del mod">
          <ac:chgData name="Baker, Kirk" userId="db297771-ee7e-47b9-ad4f-13b6498c1033" providerId="ADAL" clId="{3E962C54-0F0A-401F-9311-7946090E391E}" dt="2025-02-10T19:43:38.829" v="458" actId="21"/>
          <ac:picMkLst>
            <pc:docMk/>
            <pc:sldMk cId="1034052993" sldId="261"/>
            <ac:picMk id="2" creationId="{F0AC0830-E14F-557C-96EE-DB99EB45F327}"/>
          </ac:picMkLst>
        </pc:picChg>
        <pc:picChg chg="add del mod">
          <ac:chgData name="Baker, Kirk" userId="db297771-ee7e-47b9-ad4f-13b6498c1033" providerId="ADAL" clId="{3E962C54-0F0A-401F-9311-7946090E391E}" dt="2025-02-10T19:42:34.849" v="422" actId="478"/>
          <ac:picMkLst>
            <pc:docMk/>
            <pc:sldMk cId="1034052993" sldId="261"/>
            <ac:picMk id="5" creationId="{3D4C05FD-B2EE-AE08-AD7C-AF376CE904AE}"/>
          </ac:picMkLst>
        </pc:picChg>
        <pc:picChg chg="add del mod">
          <ac:chgData name="Baker, Kirk" userId="db297771-ee7e-47b9-ad4f-13b6498c1033" providerId="ADAL" clId="{3E962C54-0F0A-401F-9311-7946090E391E}" dt="2025-02-10T17:56:27.820" v="12" actId="478"/>
          <ac:picMkLst>
            <pc:docMk/>
            <pc:sldMk cId="1034052993" sldId="261"/>
            <ac:picMk id="5" creationId="{4F37BC64-D4AD-2F47-DE4A-1585D8F14721}"/>
          </ac:picMkLst>
        </pc:picChg>
      </pc:sldChg>
      <pc:sldChg chg="addSp delSp modSp new mod">
        <pc:chgData name="Baker, Kirk" userId="db297771-ee7e-47b9-ad4f-13b6498c1033" providerId="ADAL" clId="{3E962C54-0F0A-401F-9311-7946090E391E}" dt="2025-02-10T21:30:06.042" v="461" actId="20577"/>
        <pc:sldMkLst>
          <pc:docMk/>
          <pc:sldMk cId="2826948468" sldId="262"/>
        </pc:sldMkLst>
        <pc:spChg chg="add del mod">
          <ac:chgData name="Baker, Kirk" userId="db297771-ee7e-47b9-ad4f-13b6498c1033" providerId="ADAL" clId="{3E962C54-0F0A-401F-9311-7946090E391E}" dt="2025-02-10T18:03:50.739" v="210"/>
          <ac:spMkLst>
            <pc:docMk/>
            <pc:sldMk cId="2826948468" sldId="262"/>
            <ac:spMk id="7" creationId="{70C90F81-094A-28DA-8A72-888A1945540E}"/>
          </ac:spMkLst>
        </pc:spChg>
        <pc:spChg chg="add mod">
          <ac:chgData name="Baker, Kirk" userId="db297771-ee7e-47b9-ad4f-13b6498c1033" providerId="ADAL" clId="{3E962C54-0F0A-401F-9311-7946090E391E}" dt="2025-02-10T21:30:06.042" v="461" actId="20577"/>
          <ac:spMkLst>
            <pc:docMk/>
            <pc:sldMk cId="2826948468" sldId="262"/>
            <ac:spMk id="8" creationId="{135DCD85-BD6E-A162-85FC-D5B7C35DDA08}"/>
          </ac:spMkLst>
        </pc:spChg>
        <pc:spChg chg="add mod">
          <ac:chgData name="Baker, Kirk" userId="db297771-ee7e-47b9-ad4f-13b6498c1033" providerId="ADAL" clId="{3E962C54-0F0A-401F-9311-7946090E391E}" dt="2025-02-10T18:08:38.683" v="405" actId="14100"/>
          <ac:spMkLst>
            <pc:docMk/>
            <pc:sldMk cId="2826948468" sldId="262"/>
            <ac:spMk id="9" creationId="{A5313CA6-1C11-3BBA-36E9-0AFACA34C658}"/>
          </ac:spMkLst>
        </pc:spChg>
        <pc:picChg chg="add del mod">
          <ac:chgData name="Baker, Kirk" userId="db297771-ee7e-47b9-ad4f-13b6498c1033" providerId="ADAL" clId="{3E962C54-0F0A-401F-9311-7946090E391E}" dt="2025-02-10T17:56:31.213" v="13" actId="478"/>
          <ac:picMkLst>
            <pc:docMk/>
            <pc:sldMk cId="2826948468" sldId="262"/>
            <ac:picMk id="3" creationId="{94AD7D94-6708-AC4D-7E10-537D75989340}"/>
          </ac:picMkLst>
        </pc:picChg>
        <pc:picChg chg="add del mod">
          <ac:chgData name="Baker, Kirk" userId="db297771-ee7e-47b9-ad4f-13b6498c1033" providerId="ADAL" clId="{3E962C54-0F0A-401F-9311-7946090E391E}" dt="2025-02-10T18:02:16.361" v="19" actId="478"/>
          <ac:picMkLst>
            <pc:docMk/>
            <pc:sldMk cId="2826948468" sldId="262"/>
            <ac:picMk id="4" creationId="{CA516642-BABB-42FC-31B7-2A43BDC7132F}"/>
          </ac:picMkLst>
        </pc:picChg>
        <pc:picChg chg="add mod">
          <ac:chgData name="Baker, Kirk" userId="db297771-ee7e-47b9-ad4f-13b6498c1033" providerId="ADAL" clId="{3E962C54-0F0A-401F-9311-7946090E391E}" dt="2025-02-10T18:05:06.298" v="327" actId="1038"/>
          <ac:picMkLst>
            <pc:docMk/>
            <pc:sldMk cId="2826948468" sldId="262"/>
            <ac:picMk id="6" creationId="{2CAD7E65-1379-21CB-A363-1B5F85203DD0}"/>
          </ac:picMkLst>
        </pc:picChg>
      </pc:sldChg>
      <pc:sldChg chg="addSp modSp new mod">
        <pc:chgData name="Baker, Kirk" userId="db297771-ee7e-47b9-ad4f-13b6498c1033" providerId="ADAL" clId="{3E962C54-0F0A-401F-9311-7946090E391E}" dt="2025-02-10T21:30:08.918" v="462" actId="20577"/>
        <pc:sldMkLst>
          <pc:docMk/>
          <pc:sldMk cId="4117458227" sldId="263"/>
        </pc:sldMkLst>
        <pc:spChg chg="add mod">
          <ac:chgData name="Baker, Kirk" userId="db297771-ee7e-47b9-ad4f-13b6498c1033" providerId="ADAL" clId="{3E962C54-0F0A-401F-9311-7946090E391E}" dt="2025-02-10T21:30:08.918" v="462" actId="20577"/>
          <ac:spMkLst>
            <pc:docMk/>
            <pc:sldMk cId="4117458227" sldId="263"/>
            <ac:spMk id="4" creationId="{5303E21B-87D4-27B0-C93C-BEE70AC9438F}"/>
          </ac:spMkLst>
        </pc:spChg>
        <pc:spChg chg="add mod">
          <ac:chgData name="Baker, Kirk" userId="db297771-ee7e-47b9-ad4f-13b6498c1033" providerId="ADAL" clId="{3E962C54-0F0A-401F-9311-7946090E391E}" dt="2025-02-10T18:07:23.519" v="395" actId="14100"/>
          <ac:spMkLst>
            <pc:docMk/>
            <pc:sldMk cId="4117458227" sldId="263"/>
            <ac:spMk id="5" creationId="{33D31912-D0D5-98CF-BA19-94C4F6351EF5}"/>
          </ac:spMkLst>
        </pc:spChg>
        <pc:picChg chg="add mod">
          <ac:chgData name="Baker, Kirk" userId="db297771-ee7e-47b9-ad4f-13b6498c1033" providerId="ADAL" clId="{3E962C54-0F0A-401F-9311-7946090E391E}" dt="2025-02-10T18:04:58.301" v="317" actId="1037"/>
          <ac:picMkLst>
            <pc:docMk/>
            <pc:sldMk cId="4117458227" sldId="263"/>
            <ac:picMk id="3" creationId="{46DA5083-256A-C48C-E632-F119B295AA0A}"/>
          </ac:picMkLst>
        </pc:picChg>
      </pc:sldChg>
      <pc:sldChg chg="new">
        <pc:chgData name="Baker, Kirk" userId="db297771-ee7e-47b9-ad4f-13b6498c1033" providerId="ADAL" clId="{3E962C54-0F0A-401F-9311-7946090E391E}" dt="2025-02-12T15:53:37.415" v="1298" actId="680"/>
        <pc:sldMkLst>
          <pc:docMk/>
          <pc:sldMk cId="1424871301" sldId="264"/>
        </pc:sldMkLst>
      </pc:sldChg>
    </pc:docChg>
  </pc:docChgLst>
  <pc:docChgLst>
    <pc:chgData name="Baker, Kirk" userId="db297771-ee7e-47b9-ad4f-13b6498c1033" providerId="ADAL" clId="{199E13AB-6B18-425C-A1B1-B2C8AFD3B225}"/>
    <pc:docChg chg="undo custSel addSld delSld modSld sldOrd">
      <pc:chgData name="Baker, Kirk" userId="db297771-ee7e-47b9-ad4f-13b6498c1033" providerId="ADAL" clId="{199E13AB-6B18-425C-A1B1-B2C8AFD3B225}" dt="2024-04-30T19:06:18.508" v="2518" actId="478"/>
      <pc:docMkLst>
        <pc:docMk/>
      </pc:docMkLst>
      <pc:sldChg chg="addSp delSp modSp mod ord modClrScheme chgLayout">
        <pc:chgData name="Baker, Kirk" userId="db297771-ee7e-47b9-ad4f-13b6498c1033" providerId="ADAL" clId="{199E13AB-6B18-425C-A1B1-B2C8AFD3B225}" dt="2024-04-30T16:49:22.286" v="2099" actId="6549"/>
        <pc:sldMkLst>
          <pc:docMk/>
          <pc:sldMk cId="383359848" sldId="256"/>
        </pc:sldMkLst>
        <pc:spChg chg="add mod">
          <ac:chgData name="Baker, Kirk" userId="db297771-ee7e-47b9-ad4f-13b6498c1033" providerId="ADAL" clId="{199E13AB-6B18-425C-A1B1-B2C8AFD3B225}" dt="2024-04-30T16:00:08.455" v="2021" actId="1038"/>
          <ac:spMkLst>
            <pc:docMk/>
            <pc:sldMk cId="383359848" sldId="256"/>
            <ac:spMk id="2" creationId="{EC623F70-B5BC-B4AC-DAB8-F8829B68D57F}"/>
          </ac:spMkLst>
        </pc:spChg>
        <pc:spChg chg="add mod ord">
          <ac:chgData name="Baker, Kirk" userId="db297771-ee7e-47b9-ad4f-13b6498c1033" providerId="ADAL" clId="{199E13AB-6B18-425C-A1B1-B2C8AFD3B225}" dt="2024-04-25T13:52:25.875" v="44" actId="20577"/>
          <ac:spMkLst>
            <pc:docMk/>
            <pc:sldMk cId="383359848" sldId="256"/>
            <ac:spMk id="6" creationId="{838656A8-A3F0-505C-4E6E-4A6F64FF7E06}"/>
          </ac:spMkLst>
        </pc:spChg>
        <pc:spChg chg="add mod ord">
          <ac:chgData name="Baker, Kirk" userId="db297771-ee7e-47b9-ad4f-13b6498c1033" providerId="ADAL" clId="{199E13AB-6B18-425C-A1B1-B2C8AFD3B225}" dt="2024-04-30T16:49:22.286" v="2099" actId="6549"/>
          <ac:spMkLst>
            <pc:docMk/>
            <pc:sldMk cId="383359848" sldId="256"/>
            <ac:spMk id="7" creationId="{267384F7-91C2-E264-9E88-4FDCE07AF6DF}"/>
          </ac:spMkLst>
        </pc:spChg>
        <pc:picChg chg="del mod">
          <ac:chgData name="Baker, Kirk" userId="db297771-ee7e-47b9-ad4f-13b6498c1033" providerId="ADAL" clId="{199E13AB-6B18-425C-A1B1-B2C8AFD3B225}" dt="2024-04-25T14:07:01.650" v="1165" actId="478"/>
          <ac:picMkLst>
            <pc:docMk/>
            <pc:sldMk cId="383359848" sldId="256"/>
            <ac:picMk id="5" creationId="{4FA4FD83-6138-F5E7-9EB4-2570ACC84F7C}"/>
          </ac:picMkLst>
        </pc:picChg>
        <pc:picChg chg="del mod">
          <ac:chgData name="Baker, Kirk" userId="db297771-ee7e-47b9-ad4f-13b6498c1033" providerId="ADAL" clId="{199E13AB-6B18-425C-A1B1-B2C8AFD3B225}" dt="2024-04-25T14:17:11.157" v="1613" actId="478"/>
          <ac:picMkLst>
            <pc:docMk/>
            <pc:sldMk cId="383359848" sldId="256"/>
            <ac:picMk id="8" creationId="{CB5B14E9-F033-7B04-F766-52C4A37E1772}"/>
          </ac:picMkLst>
        </pc:picChg>
        <pc:picChg chg="mod">
          <ac:chgData name="Baker, Kirk" userId="db297771-ee7e-47b9-ad4f-13b6498c1033" providerId="ADAL" clId="{199E13AB-6B18-425C-A1B1-B2C8AFD3B225}" dt="2024-04-30T15:59:07.649" v="2013" actId="1076"/>
          <ac:picMkLst>
            <pc:docMk/>
            <pc:sldMk cId="383359848" sldId="256"/>
            <ac:picMk id="9" creationId="{16894BF9-0FF4-91A2-35FB-569C941E328E}"/>
          </ac:picMkLst>
        </pc:picChg>
      </pc:sldChg>
      <pc:sldChg chg="delSp modSp mod ord">
        <pc:chgData name="Baker, Kirk" userId="db297771-ee7e-47b9-ad4f-13b6498c1033" providerId="ADAL" clId="{199E13AB-6B18-425C-A1B1-B2C8AFD3B225}" dt="2024-04-30T15:57:57.055" v="2009" actId="20577"/>
        <pc:sldMkLst>
          <pc:docMk/>
          <pc:sldMk cId="641619888" sldId="257"/>
        </pc:sldMkLst>
        <pc:spChg chg="mod">
          <ac:chgData name="Baker, Kirk" userId="db297771-ee7e-47b9-ad4f-13b6498c1033" providerId="ADAL" clId="{199E13AB-6B18-425C-A1B1-B2C8AFD3B225}" dt="2024-04-25T14:09:41.403" v="1446" actId="20577"/>
          <ac:spMkLst>
            <pc:docMk/>
            <pc:sldMk cId="641619888" sldId="257"/>
            <ac:spMk id="2" creationId="{4589A0C9-0EFD-C18D-6174-2D0DB918074A}"/>
          </ac:spMkLst>
        </pc:spChg>
        <pc:spChg chg="mod">
          <ac:chgData name="Baker, Kirk" userId="db297771-ee7e-47b9-ad4f-13b6498c1033" providerId="ADAL" clId="{199E13AB-6B18-425C-A1B1-B2C8AFD3B225}" dt="2024-04-30T15:57:57.055" v="2009" actId="20577"/>
          <ac:spMkLst>
            <pc:docMk/>
            <pc:sldMk cId="641619888" sldId="257"/>
            <ac:spMk id="3" creationId="{E3714B80-45DD-5407-06CD-297039F0B7AA}"/>
          </ac:spMkLst>
        </pc:spChg>
        <pc:spChg chg="mod">
          <ac:chgData name="Baker, Kirk" userId="db297771-ee7e-47b9-ad4f-13b6498c1033" providerId="ADAL" clId="{199E13AB-6B18-425C-A1B1-B2C8AFD3B225}" dt="2024-04-30T15:57:26.661" v="1912" actId="1037"/>
          <ac:spMkLst>
            <pc:docMk/>
            <pc:sldMk cId="641619888" sldId="257"/>
            <ac:spMk id="4" creationId="{696E8C06-43D8-703D-18AA-BA5E832CB8B3}"/>
          </ac:spMkLst>
        </pc:spChg>
        <pc:picChg chg="del mod">
          <ac:chgData name="Baker, Kirk" userId="db297771-ee7e-47b9-ad4f-13b6498c1033" providerId="ADAL" clId="{199E13AB-6B18-425C-A1B1-B2C8AFD3B225}" dt="2024-04-30T15:56:30.004" v="1879" actId="478"/>
          <ac:picMkLst>
            <pc:docMk/>
            <pc:sldMk cId="641619888" sldId="257"/>
            <ac:picMk id="5" creationId="{38206604-E805-2177-7DAD-49A34F2E8DF8}"/>
          </ac:picMkLst>
        </pc:picChg>
        <pc:picChg chg="mod">
          <ac:chgData name="Baker, Kirk" userId="db297771-ee7e-47b9-ad4f-13b6498c1033" providerId="ADAL" clId="{199E13AB-6B18-425C-A1B1-B2C8AFD3B225}" dt="2024-04-30T15:57:28.803" v="1913" actId="1076"/>
          <ac:picMkLst>
            <pc:docMk/>
            <pc:sldMk cId="641619888" sldId="257"/>
            <ac:picMk id="6" creationId="{0A665E98-5C29-3BA0-AE23-9EA2114E0F8E}"/>
          </ac:picMkLst>
        </pc:picChg>
      </pc:sldChg>
      <pc:sldChg chg="addSp modSp mod ord modClrScheme chgLayout">
        <pc:chgData name="Baker, Kirk" userId="db297771-ee7e-47b9-ad4f-13b6498c1033" providerId="ADAL" clId="{199E13AB-6B18-425C-A1B1-B2C8AFD3B225}" dt="2024-04-25T14:15:44.078" v="1612" actId="20577"/>
        <pc:sldMkLst>
          <pc:docMk/>
          <pc:sldMk cId="2238350463" sldId="258"/>
        </pc:sldMkLst>
        <pc:spChg chg="add mod">
          <ac:chgData name="Baker, Kirk" userId="db297771-ee7e-47b9-ad4f-13b6498c1033" providerId="ADAL" clId="{199E13AB-6B18-425C-A1B1-B2C8AFD3B225}" dt="2024-04-25T13:57:41.271" v="382" actId="20577"/>
          <ac:spMkLst>
            <pc:docMk/>
            <pc:sldMk cId="2238350463" sldId="258"/>
            <ac:spMk id="2" creationId="{E17C98EC-9528-4584-166F-22860F2D860A}"/>
          </ac:spMkLst>
        </pc:spChg>
        <pc:spChg chg="add mod">
          <ac:chgData name="Baker, Kirk" userId="db297771-ee7e-47b9-ad4f-13b6498c1033" providerId="ADAL" clId="{199E13AB-6B18-425C-A1B1-B2C8AFD3B225}" dt="2024-04-25T14:15:44.078" v="1612" actId="20577"/>
          <ac:spMkLst>
            <pc:docMk/>
            <pc:sldMk cId="2238350463" sldId="258"/>
            <ac:spMk id="3" creationId="{7F37679B-E730-CFB7-99CF-EA790600BE02}"/>
          </ac:spMkLst>
        </pc:spChg>
      </pc:sldChg>
      <pc:sldChg chg="addSp delSp modSp new mod">
        <pc:chgData name="Baker, Kirk" userId="db297771-ee7e-47b9-ad4f-13b6498c1033" providerId="ADAL" clId="{199E13AB-6B18-425C-A1B1-B2C8AFD3B225}" dt="2024-04-30T19:06:18.508" v="2518" actId="478"/>
        <pc:sldMkLst>
          <pc:docMk/>
          <pc:sldMk cId="241779173" sldId="259"/>
        </pc:sldMkLst>
        <pc:spChg chg="add del mod">
          <ac:chgData name="Baker, Kirk" userId="db297771-ee7e-47b9-ad4f-13b6498c1033" providerId="ADAL" clId="{199E13AB-6B18-425C-A1B1-B2C8AFD3B225}" dt="2024-04-30T19:06:18.508" v="2518" actId="478"/>
          <ac:spMkLst>
            <pc:docMk/>
            <pc:sldMk cId="241779173" sldId="259"/>
            <ac:spMk id="4" creationId="{B7D4EE8C-4BDA-66A4-2AFA-D5ABFD16A4CB}"/>
          </ac:spMkLst>
        </pc:spChg>
        <pc:picChg chg="add del">
          <ac:chgData name="Baker, Kirk" userId="db297771-ee7e-47b9-ad4f-13b6498c1033" providerId="ADAL" clId="{199E13AB-6B18-425C-A1B1-B2C8AFD3B225}" dt="2024-04-30T16:03:01.823" v="2095" actId="478"/>
          <ac:picMkLst>
            <pc:docMk/>
            <pc:sldMk cId="241779173" sldId="259"/>
            <ac:picMk id="5" creationId="{9FDAD3A8-FDD4-AED7-1183-C90711BB5A6C}"/>
          </ac:picMkLst>
        </pc:picChg>
        <pc:picChg chg="add del">
          <ac:chgData name="Baker, Kirk" userId="db297771-ee7e-47b9-ad4f-13b6498c1033" providerId="ADAL" clId="{199E13AB-6B18-425C-A1B1-B2C8AFD3B225}" dt="2024-04-30T16:03:14.274" v="2097" actId="478"/>
          <ac:picMkLst>
            <pc:docMk/>
            <pc:sldMk cId="241779173" sldId="259"/>
            <ac:picMk id="7" creationId="{09C14EE9-66A1-0F96-FC82-9931D13D27EF}"/>
          </ac:picMkLst>
        </pc:picChg>
        <pc:picChg chg="add">
          <ac:chgData name="Baker, Kirk" userId="db297771-ee7e-47b9-ad4f-13b6498c1033" providerId="ADAL" clId="{199E13AB-6B18-425C-A1B1-B2C8AFD3B225}" dt="2024-04-30T16:03:21.385" v="2098" actId="22"/>
          <ac:picMkLst>
            <pc:docMk/>
            <pc:sldMk cId="241779173" sldId="259"/>
            <ac:picMk id="9" creationId="{CEF80647-9FCE-B123-A04E-608BA0E18381}"/>
          </ac:picMkLst>
        </pc:picChg>
      </pc:sldChg>
      <pc:sldChg chg="addSp delSp new del mod">
        <pc:chgData name="Baker, Kirk" userId="db297771-ee7e-47b9-ad4f-13b6498c1033" providerId="ADAL" clId="{199E13AB-6B18-425C-A1B1-B2C8AFD3B225}" dt="2024-04-30T15:58:05.582" v="2010" actId="47"/>
        <pc:sldMkLst>
          <pc:docMk/>
          <pc:sldMk cId="604689862" sldId="259"/>
        </pc:sldMkLst>
        <pc:spChg chg="add del">
          <ac:chgData name="Baker, Kirk" userId="db297771-ee7e-47b9-ad4f-13b6498c1033" providerId="ADAL" clId="{199E13AB-6B18-425C-A1B1-B2C8AFD3B225}" dt="2024-04-30T15:52:21.744" v="1876" actId="22"/>
          <ac:spMkLst>
            <pc:docMk/>
            <pc:sldMk cId="604689862" sldId="259"/>
            <ac:spMk id="5" creationId="{F1D1E7D0-F600-DD12-18CE-489B2609CA35}"/>
          </ac:spMkLst>
        </pc:spChg>
      </pc:sldChg>
      <pc:sldChg chg="modSp new mod">
        <pc:chgData name="Baker, Kirk" userId="db297771-ee7e-47b9-ad4f-13b6498c1033" providerId="ADAL" clId="{199E13AB-6B18-425C-A1B1-B2C8AFD3B225}" dt="2024-04-30T19:05:30.763" v="2485" actId="20577"/>
        <pc:sldMkLst>
          <pc:docMk/>
          <pc:sldMk cId="3347192594" sldId="260"/>
        </pc:sldMkLst>
        <pc:spChg chg="mod">
          <ac:chgData name="Baker, Kirk" userId="db297771-ee7e-47b9-ad4f-13b6498c1033" providerId="ADAL" clId="{199E13AB-6B18-425C-A1B1-B2C8AFD3B225}" dt="2024-04-30T16:54:52.266" v="2369" actId="20577"/>
          <ac:spMkLst>
            <pc:docMk/>
            <pc:sldMk cId="3347192594" sldId="260"/>
            <ac:spMk id="2" creationId="{0458C400-2C56-5433-37AA-EE3258665F92}"/>
          </ac:spMkLst>
        </pc:spChg>
        <pc:spChg chg="mod">
          <ac:chgData name="Baker, Kirk" userId="db297771-ee7e-47b9-ad4f-13b6498c1033" providerId="ADAL" clId="{199E13AB-6B18-425C-A1B1-B2C8AFD3B225}" dt="2024-04-30T19:05:30.763" v="2485" actId="20577"/>
          <ac:spMkLst>
            <pc:docMk/>
            <pc:sldMk cId="3347192594" sldId="260"/>
            <ac:spMk id="3" creationId="{37662678-0A0C-5C88-8873-362DE3685EC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500F9-FF47-CD33-D950-2508903316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E1011C-C1C2-1642-DEDD-96877BE533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6A9AD9-C49A-1BA8-575D-A873543D95B0}"/>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4D4F706A-A806-D083-52EC-F0D06BA519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B3A2D4-BD99-634D-5724-923271128890}"/>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2530075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6F17E-A13B-461C-7778-B24ABE1DF0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BB3713-2189-6FB9-0EE1-17B31874F8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571248-756A-A38B-32B2-05EF7BE57081}"/>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781AC2A1-9149-C61F-FFA1-DF25158F28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A5570F-E6DE-F043-F2C7-2CD861AD7E99}"/>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19575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57778-C0AD-BE90-D737-BBCA468BE51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F27591-E3C3-FFFA-051E-F2B2190227F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4D6D99-93FC-917B-7C48-306201E5D142}"/>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08879D66-1096-4BDB-1D04-D735EAE5B9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A2831E-2D65-517F-E628-781F0807E427}"/>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2407572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7999-F58F-5598-6117-4727A19A71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3E776D-0829-F143-A6DE-9F3F6BBDDE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AB8284-3EBF-C4DF-1742-E75A930E9F41}"/>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BBB4CCA3-50A5-1214-2B2C-2F64D18174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89F9E-F3CB-76B8-AEBF-B8ACCD4F4610}"/>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4196366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3CECE-E99A-5352-09A9-B4D894C85E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5DA2E74-D675-B08F-7A9C-D0F6D4107F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AD6195-1FFC-0383-D13C-6FBFC02937CA}"/>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7BCDE2F6-6602-DBD9-F50D-F234169A76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1E83C6-65DF-CF1D-5C6F-7589395CB1A7}"/>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76565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E6BF8-B5D8-B2D1-74B7-44A8D68F0F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EBD2E0-87EE-6BF8-F4F3-B0865BABE6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D64F636-10EC-D5CE-D91A-B80C85897E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0CE0C28-5FD8-5682-8C27-90AB9ADF80A7}"/>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6" name="Footer Placeholder 5">
            <a:extLst>
              <a:ext uri="{FF2B5EF4-FFF2-40B4-BE49-F238E27FC236}">
                <a16:creationId xmlns:a16="http://schemas.microsoft.com/office/drawing/2014/main" id="{067005A5-3F5E-0D20-E32A-2AD6096E04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5AC122-0E0A-7613-3E18-807610C86EE9}"/>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90961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A13D3-8C43-99EC-DC14-5F812A6D00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2DA9C35-EA43-BF88-E776-D64EC168BE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047E27-1870-0586-6C40-FD64A3CBF3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83C338-074A-4C37-C46F-99B395E304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10D2F7-05A1-52D8-2CF3-342D0F0A13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D74D9E-772B-EEDD-C7AB-5F17DEDF011D}"/>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8" name="Footer Placeholder 7">
            <a:extLst>
              <a:ext uri="{FF2B5EF4-FFF2-40B4-BE49-F238E27FC236}">
                <a16:creationId xmlns:a16="http://schemas.microsoft.com/office/drawing/2014/main" id="{E35BB64F-D1D9-983D-AB3B-0CA192CBB5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F77AD3-3054-D4C5-5969-8660F76C7A45}"/>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2590347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6F74A-1900-927C-9C4B-DF12D67B1B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D50F5EE-D358-CC94-4F2A-4D2683AEE2AD}"/>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4" name="Footer Placeholder 3">
            <a:extLst>
              <a:ext uri="{FF2B5EF4-FFF2-40B4-BE49-F238E27FC236}">
                <a16:creationId xmlns:a16="http://schemas.microsoft.com/office/drawing/2014/main" id="{C61424D3-EEDA-E67E-4F55-3BB638C073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E7A4BE-EC84-02C4-1D5D-19856970D1DD}"/>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2307337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3F72F5-D531-88FC-B589-9CFE45F0E079}"/>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3" name="Footer Placeholder 2">
            <a:extLst>
              <a:ext uri="{FF2B5EF4-FFF2-40B4-BE49-F238E27FC236}">
                <a16:creationId xmlns:a16="http://schemas.microsoft.com/office/drawing/2014/main" id="{BF7928A0-3B1B-21A5-B90F-3D7F87DDA4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7157635-D156-2677-F7DF-2155CE4DE239}"/>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314782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38BC7-E647-F7A8-1877-36F821AD13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92195A-0FF9-F050-C9D6-804A332ECD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7BB4E8-B7A9-DEC2-071B-958373B3A2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90C926-EDE9-97A6-96AD-D40DEDF3E6B2}"/>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6" name="Footer Placeholder 5">
            <a:extLst>
              <a:ext uri="{FF2B5EF4-FFF2-40B4-BE49-F238E27FC236}">
                <a16:creationId xmlns:a16="http://schemas.microsoft.com/office/drawing/2014/main" id="{5ED0CE9B-837E-988E-3027-D39858A093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4F6E48-7381-12F6-0ACF-8A1EA5AB1B55}"/>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556887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5ECCD-1F03-FEC8-5FE9-D5E8A6004E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E0E4D0-571C-4919-C1A1-020AF527B0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7B511D-7D15-E902-87A4-387A8959F5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1DC728-C2B5-AF58-6D34-EF881988EE36}"/>
              </a:ext>
            </a:extLst>
          </p:cNvPr>
          <p:cNvSpPr>
            <a:spLocks noGrp="1"/>
          </p:cNvSpPr>
          <p:nvPr>
            <p:ph type="dt" sz="half" idx="10"/>
          </p:nvPr>
        </p:nvSpPr>
        <p:spPr/>
        <p:txBody>
          <a:bodyPr/>
          <a:lstStyle/>
          <a:p>
            <a:fld id="{3B77FA75-5CDD-4AC4-9652-A0F55ED78CBF}" type="datetimeFigureOut">
              <a:rPr lang="en-US" smtClean="0"/>
              <a:t>2/12/2025</a:t>
            </a:fld>
            <a:endParaRPr lang="en-US"/>
          </a:p>
        </p:txBody>
      </p:sp>
      <p:sp>
        <p:nvSpPr>
          <p:cNvPr id="6" name="Footer Placeholder 5">
            <a:extLst>
              <a:ext uri="{FF2B5EF4-FFF2-40B4-BE49-F238E27FC236}">
                <a16:creationId xmlns:a16="http://schemas.microsoft.com/office/drawing/2014/main" id="{4466F59A-01EE-C527-4C04-8E6FFA979B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F3F589-1662-551A-4777-9C59814B0E13}"/>
              </a:ext>
            </a:extLst>
          </p:cNvPr>
          <p:cNvSpPr>
            <a:spLocks noGrp="1"/>
          </p:cNvSpPr>
          <p:nvPr>
            <p:ph type="sldNum" sz="quarter" idx="12"/>
          </p:nvPr>
        </p:nvSpPr>
        <p:spPr/>
        <p:txBody>
          <a:bodyPr/>
          <a:lstStyle/>
          <a:p>
            <a:fld id="{CE00BD59-8462-438C-8C22-9EC0D7F92596}" type="slidenum">
              <a:rPr lang="en-US" smtClean="0"/>
              <a:t>‹#›</a:t>
            </a:fld>
            <a:endParaRPr lang="en-US"/>
          </a:p>
        </p:txBody>
      </p:sp>
    </p:spTree>
    <p:extLst>
      <p:ext uri="{BB962C8B-B14F-4D97-AF65-F5344CB8AC3E}">
        <p14:creationId xmlns:p14="http://schemas.microsoft.com/office/powerpoint/2010/main" val="3662876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9B949F-452D-B818-2CF3-AC82DAEE9A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B7809C-CE8A-9395-E2E9-4C7D9E79DE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D356E0-04EA-E65F-BE3C-D6674A8F96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77FA75-5CDD-4AC4-9652-A0F55ED78CBF}" type="datetimeFigureOut">
              <a:rPr lang="en-US" smtClean="0"/>
              <a:t>2/12/2025</a:t>
            </a:fld>
            <a:endParaRPr lang="en-US"/>
          </a:p>
        </p:txBody>
      </p:sp>
      <p:sp>
        <p:nvSpPr>
          <p:cNvPr id="5" name="Footer Placeholder 4">
            <a:extLst>
              <a:ext uri="{FF2B5EF4-FFF2-40B4-BE49-F238E27FC236}">
                <a16:creationId xmlns:a16="http://schemas.microsoft.com/office/drawing/2014/main" id="{4431561D-1E56-B783-9024-EDA181910D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05B162-3C35-32C2-E692-9FACD48D71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00BD59-8462-438C-8C22-9EC0D7F92596}" type="slidenum">
              <a:rPr lang="en-US" smtClean="0"/>
              <a:t>‹#›</a:t>
            </a:fld>
            <a:endParaRPr lang="en-US"/>
          </a:p>
        </p:txBody>
      </p:sp>
    </p:spTree>
    <p:extLst>
      <p:ext uri="{BB962C8B-B14F-4D97-AF65-F5344CB8AC3E}">
        <p14:creationId xmlns:p14="http://schemas.microsoft.com/office/powerpoint/2010/main" val="3614887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C98EC-9528-4584-166F-22860F2D860A}"/>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7F37679B-E730-CFB7-99CF-EA790600BE02}"/>
              </a:ext>
            </a:extLst>
          </p:cNvPr>
          <p:cNvSpPr>
            <a:spLocks noGrp="1"/>
          </p:cNvSpPr>
          <p:nvPr>
            <p:ph idx="1"/>
          </p:nvPr>
        </p:nvSpPr>
        <p:spPr/>
        <p:txBody>
          <a:bodyPr>
            <a:normAutofit/>
          </a:bodyPr>
          <a:lstStyle/>
          <a:p>
            <a:r>
              <a:rPr lang="en-US" dirty="0"/>
              <a:t>Provide a multi-year representation of air quality impacts from different types of fires in North America</a:t>
            </a:r>
          </a:p>
          <a:p>
            <a:pPr lvl="1"/>
            <a:r>
              <a:rPr lang="en-US" dirty="0"/>
              <a:t>Develop new fire emissions to reflect new emission (SERA) factors and provide more specificity for types of prescribed and agricultural fires</a:t>
            </a:r>
          </a:p>
          <a:p>
            <a:pPr lvl="1"/>
            <a:r>
              <a:rPr lang="en-US"/>
              <a:t>Annual 36 </a:t>
            </a:r>
            <a:r>
              <a:rPr lang="en-US" dirty="0"/>
              <a:t>km CMAQ modeling covering North America (36US3 domain) run with source apportionment tracking fire emissions for 2016 through 2023</a:t>
            </a:r>
          </a:p>
          <a:p>
            <a:pPr lvl="1"/>
            <a:r>
              <a:rPr lang="en-US" dirty="0"/>
              <a:t>Intend to do finer scale modeling for one of the years (most likely 2022)</a:t>
            </a:r>
          </a:p>
          <a:p>
            <a:r>
              <a:rPr lang="en-US" dirty="0"/>
              <a:t>Leverage existing time-series projects for CMAQ inputs</a:t>
            </a:r>
          </a:p>
          <a:p>
            <a:pPr lvl="1"/>
            <a:r>
              <a:rPr lang="en-US" dirty="0"/>
              <a:t>EQUATES + CDC Phase</a:t>
            </a:r>
          </a:p>
        </p:txBody>
      </p:sp>
    </p:spTree>
    <p:extLst>
      <p:ext uri="{BB962C8B-B14F-4D97-AF65-F5344CB8AC3E}">
        <p14:creationId xmlns:p14="http://schemas.microsoft.com/office/powerpoint/2010/main" val="2238350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BD899-CAAC-22F5-089B-C743BE028591}"/>
              </a:ext>
            </a:extLst>
          </p:cNvPr>
          <p:cNvSpPr>
            <a:spLocks noGrp="1"/>
          </p:cNvSpPr>
          <p:nvPr>
            <p:ph type="title"/>
          </p:nvPr>
        </p:nvSpPr>
        <p:spPr/>
        <p:txBody>
          <a:bodyPr/>
          <a:lstStyle/>
          <a:p>
            <a:r>
              <a:rPr lang="en-US" dirty="0"/>
              <a:t>22 total categories tracked for contribution</a:t>
            </a:r>
          </a:p>
        </p:txBody>
      </p:sp>
      <p:sp>
        <p:nvSpPr>
          <p:cNvPr id="3" name="Content Placeholder 2">
            <a:extLst>
              <a:ext uri="{FF2B5EF4-FFF2-40B4-BE49-F238E27FC236}">
                <a16:creationId xmlns:a16="http://schemas.microsoft.com/office/drawing/2014/main" id="{49FFA7E6-273A-4CAD-4C1E-CC8925FFB9BD}"/>
              </a:ext>
            </a:extLst>
          </p:cNvPr>
          <p:cNvSpPr>
            <a:spLocks noGrp="1"/>
          </p:cNvSpPr>
          <p:nvPr>
            <p:ph idx="1"/>
          </p:nvPr>
        </p:nvSpPr>
        <p:spPr/>
        <p:txBody>
          <a:bodyPr>
            <a:normAutofit fontScale="92500" lnSpcReduction="20000"/>
          </a:bodyPr>
          <a:lstStyle/>
          <a:p>
            <a:r>
              <a:rPr lang="en-US" dirty="0"/>
              <a:t>Anthropogenic emissions</a:t>
            </a:r>
          </a:p>
          <a:p>
            <a:pPr lvl="1"/>
            <a:r>
              <a:rPr lang="en-US" dirty="0"/>
              <a:t>1) mobile and 2) stationary</a:t>
            </a:r>
          </a:p>
          <a:p>
            <a:r>
              <a:rPr lang="en-US" dirty="0"/>
              <a:t>Natural sources including </a:t>
            </a:r>
            <a:r>
              <a:rPr lang="en-US" dirty="0" err="1"/>
              <a:t>biogenics</a:t>
            </a:r>
            <a:r>
              <a:rPr lang="en-US" dirty="0"/>
              <a:t>, lightning, and ocean</a:t>
            </a:r>
          </a:p>
          <a:p>
            <a:r>
              <a:rPr lang="en-US" dirty="0"/>
              <a:t>Lateral boundary inflow (natural and anthropogenic from outside the model domain) and all other sources not tracked for contribution</a:t>
            </a:r>
          </a:p>
          <a:p>
            <a:r>
              <a:rPr lang="en-US" dirty="0"/>
              <a:t>Wildfire</a:t>
            </a:r>
          </a:p>
          <a:p>
            <a:pPr lvl="1"/>
            <a:r>
              <a:rPr lang="en-US" dirty="0"/>
              <a:t>U.S., Canada, </a:t>
            </a:r>
            <a:r>
              <a:rPr lang="en-US" dirty="0" err="1"/>
              <a:t>Mexico+Caribbean</a:t>
            </a:r>
            <a:r>
              <a:rPr lang="en-US" dirty="0"/>
              <a:t> </a:t>
            </a:r>
          </a:p>
          <a:p>
            <a:r>
              <a:rPr lang="en-US" dirty="0"/>
              <a:t>Prescribed fire</a:t>
            </a:r>
          </a:p>
          <a:p>
            <a:pPr lvl="1"/>
            <a:r>
              <a:rPr lang="en-US" dirty="0"/>
              <a:t>Broadcast burns, pile burns, and grassland (Flint Hills only)</a:t>
            </a:r>
          </a:p>
          <a:p>
            <a:pPr lvl="1"/>
            <a:r>
              <a:rPr lang="en-US" dirty="0"/>
              <a:t>Rangeland (pasture), midwest ditch burns, soybeans, corn, cotton, fallow, rice, sugar cane, wheat, </a:t>
            </a:r>
            <a:r>
              <a:rPr lang="en-US" dirty="0" err="1"/>
              <a:t>soybeans+winter</a:t>
            </a:r>
            <a:r>
              <a:rPr lang="en-US"/>
              <a:t> wheat</a:t>
            </a:r>
            <a:endParaRPr lang="en-US" dirty="0"/>
          </a:p>
          <a:p>
            <a:r>
              <a:rPr lang="en-US" dirty="0"/>
              <a:t>Open burning</a:t>
            </a:r>
          </a:p>
          <a:p>
            <a:pPr lvl="1"/>
            <a:endParaRPr lang="en-US" dirty="0"/>
          </a:p>
          <a:p>
            <a:endParaRPr lang="en-US" dirty="0"/>
          </a:p>
        </p:txBody>
      </p:sp>
    </p:spTree>
    <p:extLst>
      <p:ext uri="{BB962C8B-B14F-4D97-AF65-F5344CB8AC3E}">
        <p14:creationId xmlns:p14="http://schemas.microsoft.com/office/powerpoint/2010/main" val="1034052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agram&#10;&#10;Description automatically generated">
            <a:extLst>
              <a:ext uri="{FF2B5EF4-FFF2-40B4-BE49-F238E27FC236}">
                <a16:creationId xmlns:a16="http://schemas.microsoft.com/office/drawing/2014/main" id="{2CAD7E65-1379-21CB-A363-1B5F85203D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7595" y="0"/>
            <a:ext cx="10287000" cy="6858000"/>
          </a:xfrm>
          <a:prstGeom prst="rect">
            <a:avLst/>
          </a:prstGeom>
        </p:spPr>
      </p:pic>
      <p:sp>
        <p:nvSpPr>
          <p:cNvPr id="8" name="TextBox 7">
            <a:extLst>
              <a:ext uri="{FF2B5EF4-FFF2-40B4-BE49-F238E27FC236}">
                <a16:creationId xmlns:a16="http://schemas.microsoft.com/office/drawing/2014/main" id="{135DCD85-BD6E-A162-85FC-D5B7C35DDA08}"/>
              </a:ext>
            </a:extLst>
          </p:cNvPr>
          <p:cNvSpPr txBox="1"/>
          <p:nvPr/>
        </p:nvSpPr>
        <p:spPr>
          <a:xfrm>
            <a:off x="327559" y="184727"/>
            <a:ext cx="1569028" cy="6740307"/>
          </a:xfrm>
          <a:prstGeom prst="rect">
            <a:avLst/>
          </a:prstGeom>
          <a:noFill/>
        </p:spPr>
        <p:txBody>
          <a:bodyPr wrap="square" rtlCol="0">
            <a:spAutoFit/>
          </a:bodyPr>
          <a:lstStyle/>
          <a:p>
            <a:pPr algn="r"/>
            <a:r>
              <a:rPr lang="en-US" sz="1600" dirty="0"/>
              <a:t>All sources</a:t>
            </a:r>
          </a:p>
          <a:p>
            <a:pPr algn="r"/>
            <a:endParaRPr lang="en-US" sz="1600" dirty="0"/>
          </a:p>
          <a:p>
            <a:pPr algn="r"/>
            <a:endParaRPr lang="en-US" sz="1600" dirty="0"/>
          </a:p>
          <a:p>
            <a:pPr algn="r"/>
            <a:endParaRPr lang="en-US" sz="1600" dirty="0"/>
          </a:p>
          <a:p>
            <a:pPr algn="r"/>
            <a:r>
              <a:rPr lang="en-US" sz="1600" dirty="0"/>
              <a:t>Wildfire U.S.</a:t>
            </a:r>
          </a:p>
          <a:p>
            <a:pPr algn="r"/>
            <a:endParaRPr lang="en-US" sz="1600" dirty="0"/>
          </a:p>
          <a:p>
            <a:pPr algn="r"/>
            <a:endParaRPr lang="en-US" sz="1600" dirty="0"/>
          </a:p>
          <a:p>
            <a:pPr algn="r"/>
            <a:r>
              <a:rPr lang="en-US" sz="1600" dirty="0"/>
              <a:t>Non-U.S. wildfire*</a:t>
            </a:r>
          </a:p>
          <a:p>
            <a:pPr algn="r"/>
            <a:endParaRPr lang="en-US" sz="1600" dirty="0"/>
          </a:p>
          <a:p>
            <a:pPr algn="r"/>
            <a:endParaRPr lang="en-US" sz="1600" dirty="0"/>
          </a:p>
          <a:p>
            <a:pPr algn="r"/>
            <a:r>
              <a:rPr lang="en-US" sz="1600" dirty="0"/>
              <a:t>Prescribed fire*</a:t>
            </a:r>
          </a:p>
          <a:p>
            <a:pPr algn="r"/>
            <a:endParaRPr lang="en-US" sz="1600" dirty="0"/>
          </a:p>
          <a:p>
            <a:pPr algn="r"/>
            <a:endParaRPr lang="en-US" sz="1600" dirty="0"/>
          </a:p>
          <a:p>
            <a:pPr algn="r"/>
            <a:r>
              <a:rPr lang="en-US" sz="1600" dirty="0"/>
              <a:t>Ag fire*</a:t>
            </a:r>
          </a:p>
          <a:p>
            <a:pPr algn="r"/>
            <a:endParaRPr lang="en-US" sz="1600" dirty="0"/>
          </a:p>
          <a:p>
            <a:pPr algn="r"/>
            <a:endParaRPr lang="en-US" sz="1600" dirty="0"/>
          </a:p>
          <a:p>
            <a:pPr algn="r"/>
            <a:endParaRPr lang="en-US" sz="1600" dirty="0"/>
          </a:p>
          <a:p>
            <a:pPr algn="r"/>
            <a:r>
              <a:rPr lang="en-US" sz="1600" dirty="0"/>
              <a:t>Open burning</a:t>
            </a:r>
          </a:p>
          <a:p>
            <a:pPr algn="r"/>
            <a:endParaRPr lang="en-US" sz="1600" dirty="0"/>
          </a:p>
          <a:p>
            <a:pPr algn="r"/>
            <a:endParaRPr lang="en-US" sz="1600" dirty="0"/>
          </a:p>
          <a:p>
            <a:pPr algn="r"/>
            <a:endParaRPr lang="en-US" sz="1600" dirty="0"/>
          </a:p>
          <a:p>
            <a:pPr algn="r"/>
            <a:r>
              <a:rPr lang="en-US" sz="1600" dirty="0"/>
              <a:t>Anthropogenic*</a:t>
            </a:r>
          </a:p>
          <a:p>
            <a:pPr algn="r"/>
            <a:endParaRPr lang="en-US" sz="1600" dirty="0"/>
          </a:p>
          <a:p>
            <a:pPr algn="r"/>
            <a:endParaRPr lang="en-US" sz="1600" dirty="0"/>
          </a:p>
          <a:p>
            <a:pPr algn="r"/>
            <a:r>
              <a:rPr lang="en-US" sz="1600" dirty="0"/>
              <a:t>Natural</a:t>
            </a:r>
            <a:endParaRPr lang="en-US" dirty="0"/>
          </a:p>
        </p:txBody>
      </p:sp>
      <p:sp>
        <p:nvSpPr>
          <p:cNvPr id="9" name="TextBox 8">
            <a:extLst>
              <a:ext uri="{FF2B5EF4-FFF2-40B4-BE49-F238E27FC236}">
                <a16:creationId xmlns:a16="http://schemas.microsoft.com/office/drawing/2014/main" id="{A5313CA6-1C11-3BBA-36E9-0AFACA34C658}"/>
              </a:ext>
            </a:extLst>
          </p:cNvPr>
          <p:cNvSpPr txBox="1"/>
          <p:nvPr/>
        </p:nvSpPr>
        <p:spPr>
          <a:xfrm rot="16200000">
            <a:off x="-1786866" y="2409326"/>
            <a:ext cx="3859518" cy="369332"/>
          </a:xfrm>
          <a:prstGeom prst="rect">
            <a:avLst/>
          </a:prstGeom>
          <a:noFill/>
        </p:spPr>
        <p:txBody>
          <a:bodyPr wrap="square" rtlCol="0">
            <a:spAutoFit/>
          </a:bodyPr>
          <a:lstStyle/>
          <a:p>
            <a:r>
              <a:rPr lang="en-US" b="1" i="1" dirty="0"/>
              <a:t>2023 Monthly Average PM2.5 Carbon</a:t>
            </a:r>
          </a:p>
        </p:txBody>
      </p:sp>
    </p:spTree>
    <p:extLst>
      <p:ext uri="{BB962C8B-B14F-4D97-AF65-F5344CB8AC3E}">
        <p14:creationId xmlns:p14="http://schemas.microsoft.com/office/powerpoint/2010/main" val="2826948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fabric&#10;&#10;Description automatically generated">
            <a:extLst>
              <a:ext uri="{FF2B5EF4-FFF2-40B4-BE49-F238E27FC236}">
                <a16:creationId xmlns:a16="http://schemas.microsoft.com/office/drawing/2014/main" id="{46DA5083-256A-C48C-E632-F119B295AA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3770" y="0"/>
            <a:ext cx="10287000" cy="6858000"/>
          </a:xfrm>
          <a:prstGeom prst="rect">
            <a:avLst/>
          </a:prstGeom>
        </p:spPr>
      </p:pic>
      <p:sp>
        <p:nvSpPr>
          <p:cNvPr id="4" name="TextBox 3">
            <a:extLst>
              <a:ext uri="{FF2B5EF4-FFF2-40B4-BE49-F238E27FC236}">
                <a16:creationId xmlns:a16="http://schemas.microsoft.com/office/drawing/2014/main" id="{5303E21B-87D4-27B0-C93C-BEE70AC9438F}"/>
              </a:ext>
            </a:extLst>
          </p:cNvPr>
          <p:cNvSpPr txBox="1"/>
          <p:nvPr/>
        </p:nvSpPr>
        <p:spPr>
          <a:xfrm>
            <a:off x="318938" y="184727"/>
            <a:ext cx="1569028" cy="6740307"/>
          </a:xfrm>
          <a:prstGeom prst="rect">
            <a:avLst/>
          </a:prstGeom>
          <a:noFill/>
        </p:spPr>
        <p:txBody>
          <a:bodyPr wrap="square" rtlCol="0">
            <a:spAutoFit/>
          </a:bodyPr>
          <a:lstStyle/>
          <a:p>
            <a:pPr algn="r"/>
            <a:r>
              <a:rPr lang="en-US" sz="1600" dirty="0"/>
              <a:t>All sources</a:t>
            </a:r>
          </a:p>
          <a:p>
            <a:pPr algn="r"/>
            <a:endParaRPr lang="en-US" sz="1600" dirty="0"/>
          </a:p>
          <a:p>
            <a:pPr algn="r"/>
            <a:endParaRPr lang="en-US" sz="1600" dirty="0"/>
          </a:p>
          <a:p>
            <a:pPr algn="r"/>
            <a:endParaRPr lang="en-US" sz="1600" dirty="0"/>
          </a:p>
          <a:p>
            <a:pPr algn="r"/>
            <a:r>
              <a:rPr lang="en-US" sz="1600" dirty="0"/>
              <a:t>Wildfire U.S.</a:t>
            </a:r>
          </a:p>
          <a:p>
            <a:pPr algn="r"/>
            <a:endParaRPr lang="en-US" sz="1600" dirty="0"/>
          </a:p>
          <a:p>
            <a:pPr algn="r"/>
            <a:endParaRPr lang="en-US" sz="1600" dirty="0"/>
          </a:p>
          <a:p>
            <a:pPr algn="r"/>
            <a:r>
              <a:rPr lang="en-US" sz="1600" dirty="0"/>
              <a:t>Non-U.S. wildfire*</a:t>
            </a:r>
          </a:p>
          <a:p>
            <a:pPr algn="r"/>
            <a:endParaRPr lang="en-US" sz="1600" dirty="0"/>
          </a:p>
          <a:p>
            <a:pPr algn="r"/>
            <a:endParaRPr lang="en-US" sz="1600" dirty="0"/>
          </a:p>
          <a:p>
            <a:pPr algn="r"/>
            <a:r>
              <a:rPr lang="en-US" sz="1600" dirty="0"/>
              <a:t>Prescribed fire*</a:t>
            </a:r>
          </a:p>
          <a:p>
            <a:pPr algn="r"/>
            <a:endParaRPr lang="en-US" sz="1600" dirty="0"/>
          </a:p>
          <a:p>
            <a:pPr algn="r"/>
            <a:endParaRPr lang="en-US" sz="1600" dirty="0"/>
          </a:p>
          <a:p>
            <a:pPr algn="r"/>
            <a:r>
              <a:rPr lang="en-US" sz="1600" dirty="0"/>
              <a:t>Ag fire*</a:t>
            </a:r>
          </a:p>
          <a:p>
            <a:pPr algn="r"/>
            <a:endParaRPr lang="en-US" sz="1600" dirty="0"/>
          </a:p>
          <a:p>
            <a:pPr algn="r"/>
            <a:endParaRPr lang="en-US" sz="1600" dirty="0"/>
          </a:p>
          <a:p>
            <a:pPr algn="r"/>
            <a:endParaRPr lang="en-US" sz="1600" dirty="0"/>
          </a:p>
          <a:p>
            <a:pPr algn="r"/>
            <a:r>
              <a:rPr lang="en-US" sz="1600" dirty="0"/>
              <a:t>Open burning</a:t>
            </a:r>
          </a:p>
          <a:p>
            <a:pPr algn="r"/>
            <a:endParaRPr lang="en-US" sz="1600" dirty="0"/>
          </a:p>
          <a:p>
            <a:pPr algn="r"/>
            <a:endParaRPr lang="en-US" sz="1600" dirty="0"/>
          </a:p>
          <a:p>
            <a:pPr algn="r"/>
            <a:endParaRPr lang="en-US" sz="1600" dirty="0"/>
          </a:p>
          <a:p>
            <a:pPr algn="r"/>
            <a:r>
              <a:rPr lang="en-US" sz="1600" dirty="0"/>
              <a:t>Anthropogenic*</a:t>
            </a:r>
          </a:p>
          <a:p>
            <a:pPr algn="r"/>
            <a:endParaRPr lang="en-US" sz="1600" dirty="0"/>
          </a:p>
          <a:p>
            <a:pPr algn="r"/>
            <a:endParaRPr lang="en-US" sz="1600" dirty="0"/>
          </a:p>
          <a:p>
            <a:pPr algn="r"/>
            <a:r>
              <a:rPr lang="en-US" sz="1600" dirty="0"/>
              <a:t>Natural</a:t>
            </a:r>
            <a:endParaRPr lang="en-US" dirty="0"/>
          </a:p>
        </p:txBody>
      </p:sp>
      <p:sp>
        <p:nvSpPr>
          <p:cNvPr id="5" name="TextBox 4">
            <a:extLst>
              <a:ext uri="{FF2B5EF4-FFF2-40B4-BE49-F238E27FC236}">
                <a16:creationId xmlns:a16="http://schemas.microsoft.com/office/drawing/2014/main" id="{33D31912-D0D5-98CF-BA19-94C4F6351EF5}"/>
              </a:ext>
            </a:extLst>
          </p:cNvPr>
          <p:cNvSpPr txBox="1"/>
          <p:nvPr/>
        </p:nvSpPr>
        <p:spPr>
          <a:xfrm rot="16200000">
            <a:off x="-1881757" y="2314435"/>
            <a:ext cx="4049299" cy="369332"/>
          </a:xfrm>
          <a:prstGeom prst="rect">
            <a:avLst/>
          </a:prstGeom>
          <a:noFill/>
        </p:spPr>
        <p:txBody>
          <a:bodyPr wrap="square" rtlCol="0">
            <a:spAutoFit/>
          </a:bodyPr>
          <a:lstStyle/>
          <a:p>
            <a:r>
              <a:rPr lang="en-US" b="1" i="1" dirty="0"/>
              <a:t>2023 Monthly Average MDA8 OZONE</a:t>
            </a:r>
          </a:p>
        </p:txBody>
      </p:sp>
    </p:spTree>
    <p:extLst>
      <p:ext uri="{BB962C8B-B14F-4D97-AF65-F5344CB8AC3E}">
        <p14:creationId xmlns:p14="http://schemas.microsoft.com/office/powerpoint/2010/main" val="4117458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871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16A2-F573-8B4F-11AA-7BCAD6A6098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62B3C6F-B85C-F0EE-F9E8-D3ABC14E5649}"/>
              </a:ext>
            </a:extLst>
          </p:cNvPr>
          <p:cNvSpPr>
            <a:spLocks noGrp="1"/>
          </p:cNvSpPr>
          <p:nvPr>
            <p:ph idx="1"/>
          </p:nvPr>
        </p:nvSpPr>
        <p:spPr/>
        <p:txBody>
          <a:bodyPr/>
          <a:lstStyle/>
          <a:p>
            <a:endParaRPr lang="en-US"/>
          </a:p>
        </p:txBody>
      </p:sp>
      <p:pic>
        <p:nvPicPr>
          <p:cNvPr id="9" name="Picture 8">
            <a:extLst>
              <a:ext uri="{FF2B5EF4-FFF2-40B4-BE49-F238E27FC236}">
                <a16:creationId xmlns:a16="http://schemas.microsoft.com/office/drawing/2014/main" id="{CEF80647-9FCE-B123-A04E-608BA0E18381}"/>
              </a:ext>
            </a:extLst>
          </p:cNvPr>
          <p:cNvPicPr>
            <a:picLocks noChangeAspect="1"/>
          </p:cNvPicPr>
          <p:nvPr/>
        </p:nvPicPr>
        <p:blipFill>
          <a:blip r:embed="rId2"/>
          <a:stretch>
            <a:fillRect/>
          </a:stretch>
        </p:blipFill>
        <p:spPr>
          <a:xfrm>
            <a:off x="0" y="268587"/>
            <a:ext cx="12192000" cy="6320826"/>
          </a:xfrm>
          <a:prstGeom prst="rect">
            <a:avLst/>
          </a:prstGeom>
        </p:spPr>
      </p:pic>
    </p:spTree>
    <p:extLst>
      <p:ext uri="{BB962C8B-B14F-4D97-AF65-F5344CB8AC3E}">
        <p14:creationId xmlns:p14="http://schemas.microsoft.com/office/powerpoint/2010/main" val="241779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8656A8-A3F0-505C-4E6E-4A6F64FF7E06}"/>
              </a:ext>
            </a:extLst>
          </p:cNvPr>
          <p:cNvSpPr>
            <a:spLocks noGrp="1"/>
          </p:cNvSpPr>
          <p:nvPr>
            <p:ph type="title"/>
          </p:nvPr>
        </p:nvSpPr>
        <p:spPr/>
        <p:txBody>
          <a:bodyPr/>
          <a:lstStyle/>
          <a:p>
            <a:r>
              <a:rPr lang="en-US" dirty="0"/>
              <a:t>CMAQ input overview</a:t>
            </a:r>
          </a:p>
        </p:txBody>
      </p:sp>
      <p:sp>
        <p:nvSpPr>
          <p:cNvPr id="7" name="Content Placeholder 6">
            <a:extLst>
              <a:ext uri="{FF2B5EF4-FFF2-40B4-BE49-F238E27FC236}">
                <a16:creationId xmlns:a16="http://schemas.microsoft.com/office/drawing/2014/main" id="{267384F7-91C2-E264-9E88-4FDCE07AF6DF}"/>
              </a:ext>
            </a:extLst>
          </p:cNvPr>
          <p:cNvSpPr>
            <a:spLocks noGrp="1"/>
          </p:cNvSpPr>
          <p:nvPr>
            <p:ph idx="1"/>
          </p:nvPr>
        </p:nvSpPr>
        <p:spPr>
          <a:xfrm>
            <a:off x="838201" y="1825625"/>
            <a:ext cx="5212404" cy="4351338"/>
          </a:xfrm>
        </p:spPr>
        <p:txBody>
          <a:bodyPr>
            <a:normAutofit fontScale="77500" lnSpcReduction="20000"/>
          </a:bodyPr>
          <a:lstStyle/>
          <a:p>
            <a:r>
              <a:rPr lang="en-US" dirty="0"/>
              <a:t>Will have new fire emissions files for all years that will be consistently developed</a:t>
            </a:r>
          </a:p>
          <a:p>
            <a:endParaRPr lang="en-US" dirty="0"/>
          </a:p>
          <a:p>
            <a:r>
              <a:rPr lang="en-US" dirty="0"/>
              <a:t>How best to develop some level of consistency in the other model inputs over time given that EQUATES stops in 2019 and more recent years are needed</a:t>
            </a:r>
          </a:p>
          <a:p>
            <a:pPr lvl="1"/>
            <a:r>
              <a:rPr lang="en-US" dirty="0"/>
              <a:t>Need 2021 and 2023 WRF/MCIP (OAQPS)</a:t>
            </a:r>
          </a:p>
          <a:p>
            <a:pPr lvl="1"/>
            <a:r>
              <a:rPr lang="en-US" dirty="0"/>
              <a:t>Need 2022 and 2023 emissions</a:t>
            </a:r>
          </a:p>
          <a:p>
            <a:pPr lvl="1"/>
            <a:r>
              <a:rPr lang="en-US" dirty="0"/>
              <a:t>108 HEMI runs and BCON files for all years</a:t>
            </a:r>
          </a:p>
          <a:p>
            <a:pPr lvl="1"/>
            <a:r>
              <a:rPr lang="en-US" dirty="0"/>
              <a:t>BCON not that important for North American fire impacts but it would be nice to have some kind of consistency there rather than falling back to average monthly values for some of the newer years</a:t>
            </a:r>
          </a:p>
        </p:txBody>
      </p:sp>
      <p:pic>
        <p:nvPicPr>
          <p:cNvPr id="9" name="Picture 8">
            <a:extLst>
              <a:ext uri="{FF2B5EF4-FFF2-40B4-BE49-F238E27FC236}">
                <a16:creationId xmlns:a16="http://schemas.microsoft.com/office/drawing/2014/main" id="{16894BF9-0FF4-91A2-35FB-569C941E328E}"/>
              </a:ext>
            </a:extLst>
          </p:cNvPr>
          <p:cNvPicPr>
            <a:picLocks noChangeAspect="1"/>
          </p:cNvPicPr>
          <p:nvPr/>
        </p:nvPicPr>
        <p:blipFill>
          <a:blip r:embed="rId2"/>
          <a:stretch>
            <a:fillRect/>
          </a:stretch>
        </p:blipFill>
        <p:spPr>
          <a:xfrm>
            <a:off x="6212092" y="1625250"/>
            <a:ext cx="5763986" cy="4468586"/>
          </a:xfrm>
          <a:prstGeom prst="rect">
            <a:avLst/>
          </a:prstGeom>
        </p:spPr>
      </p:pic>
      <p:sp>
        <p:nvSpPr>
          <p:cNvPr id="2" name="Rectangle 1">
            <a:extLst>
              <a:ext uri="{FF2B5EF4-FFF2-40B4-BE49-F238E27FC236}">
                <a16:creationId xmlns:a16="http://schemas.microsoft.com/office/drawing/2014/main" id="{EC623F70-B5BC-B4AC-DAB8-F8829B68D57F}"/>
              </a:ext>
            </a:extLst>
          </p:cNvPr>
          <p:cNvSpPr/>
          <p:nvPr/>
        </p:nvSpPr>
        <p:spPr>
          <a:xfrm>
            <a:off x="6249036" y="4442691"/>
            <a:ext cx="5693581" cy="1477818"/>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3598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TotalTime>
  <Words>350</Words>
  <Application>Microsoft Office PowerPoint</Application>
  <PresentationFormat>Widescreen</PresentationFormat>
  <Paragraphs>78</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Overview</vt:lpstr>
      <vt:lpstr>22 total categories tracked for contribution</vt:lpstr>
      <vt:lpstr>PowerPoint Presentation</vt:lpstr>
      <vt:lpstr>PowerPoint Presentation</vt:lpstr>
      <vt:lpstr>PowerPoint Presentation</vt:lpstr>
      <vt:lpstr>PowerPoint Presentation</vt:lpstr>
      <vt:lpstr>CMAQ input overview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Baker, Kirk</dc:creator>
  <cp:lastModifiedBy>Baker, Kirk</cp:lastModifiedBy>
  <cp:revision>2</cp:revision>
  <dcterms:created xsi:type="dcterms:W3CDTF">2024-04-25T13:38:49Z</dcterms:created>
  <dcterms:modified xsi:type="dcterms:W3CDTF">2025-02-12T15:56:37Z</dcterms:modified>
</cp:coreProperties>
</file>